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3CE1546-135C-4DF5-A675-4049F88A0916}" type="datetimeFigureOut">
              <a:rPr lang="ru-RU" smtClean="0"/>
              <a:t>пн 18.02.19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1A5928E-CE72-4E97-BED3-E96E7F9C5F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3CE1546-135C-4DF5-A675-4049F88A0916}" type="datetimeFigureOut">
              <a:rPr lang="ru-RU" smtClean="0"/>
              <a:t>пн 18.02.19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A5928E-CE72-4E97-BED3-E96E7F9C5F9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3CE1546-135C-4DF5-A675-4049F88A0916}" type="datetimeFigureOut">
              <a:rPr lang="ru-RU" smtClean="0"/>
              <a:t>пн 18.02.19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A5928E-CE72-4E97-BED3-E96E7F9C5F9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3CE1546-135C-4DF5-A675-4049F88A0916}" type="datetimeFigureOut">
              <a:rPr lang="ru-RU" smtClean="0"/>
              <a:t>пн 18.02.19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A5928E-CE72-4E97-BED3-E96E7F9C5F9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3CE1546-135C-4DF5-A675-4049F88A0916}" type="datetimeFigureOut">
              <a:rPr lang="ru-RU" smtClean="0"/>
              <a:t>пн 18.02.19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A5928E-CE72-4E97-BED3-E96E7F9C5F9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3CE1546-135C-4DF5-A675-4049F88A0916}" type="datetimeFigureOut">
              <a:rPr lang="ru-RU" smtClean="0"/>
              <a:t>пн 18.02.19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A5928E-CE72-4E97-BED3-E96E7F9C5F9A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3CE1546-135C-4DF5-A675-4049F88A0916}" type="datetimeFigureOut">
              <a:rPr lang="ru-RU" smtClean="0"/>
              <a:t>пн 18.02.19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A5928E-CE72-4E97-BED3-E96E7F9C5F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3CE1546-135C-4DF5-A675-4049F88A0916}" type="datetimeFigureOut">
              <a:rPr lang="ru-RU" smtClean="0"/>
              <a:t>пн 18.02.19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A5928E-CE72-4E97-BED3-E96E7F9C5F9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3CE1546-135C-4DF5-A675-4049F88A0916}" type="datetimeFigureOut">
              <a:rPr lang="ru-RU" smtClean="0"/>
              <a:t>пн 18.02.19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1A5928E-CE72-4E97-BED3-E96E7F9C5F9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3CE1546-135C-4DF5-A675-4049F88A0916}" type="datetimeFigureOut">
              <a:rPr lang="ru-RU" smtClean="0"/>
              <a:t>пн 18.02.19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A5928E-CE72-4E97-BED3-E96E7F9C5F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3CE1546-135C-4DF5-A675-4049F88A0916}" type="datetimeFigureOut">
              <a:rPr lang="ru-RU" smtClean="0"/>
              <a:t>пн 18.02.19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A5928E-CE72-4E97-BED3-E96E7F9C5F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3CE1546-135C-4DF5-A675-4049F88A0916}" type="datetimeFigureOut">
              <a:rPr lang="ru-RU" smtClean="0"/>
              <a:t>пн 18.02.19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1A5928E-CE72-4E97-BED3-E96E7F9C5F9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16632"/>
            <a:ext cx="7772400" cy="1829761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rgbClr val="111111"/>
                </a:solidFill>
                <a:effectLst/>
                <a:latin typeface="Arial"/>
                <a:ea typeface="Times New Roman"/>
              </a:rPr>
              <a:t>Викторина по сказкам </a:t>
            </a:r>
            <a:br>
              <a:rPr lang="ru-RU" sz="4000" dirty="0" smtClean="0">
                <a:solidFill>
                  <a:srgbClr val="111111"/>
                </a:solidFill>
                <a:effectLst/>
                <a:latin typeface="Arial"/>
                <a:ea typeface="Times New Roman"/>
              </a:rPr>
            </a:br>
            <a:r>
              <a:rPr lang="ru-RU" sz="4000" dirty="0" smtClean="0">
                <a:solidFill>
                  <a:srgbClr val="111111"/>
                </a:solidFill>
                <a:effectLst/>
                <a:latin typeface="Arial"/>
                <a:ea typeface="Times New Roman"/>
              </a:rPr>
              <a:t>К.И. Чуковского</a:t>
            </a:r>
            <a:br>
              <a:rPr lang="ru-RU" sz="4000" dirty="0" smtClean="0">
                <a:solidFill>
                  <a:srgbClr val="111111"/>
                </a:solidFill>
                <a:effectLst/>
                <a:latin typeface="Arial"/>
                <a:ea typeface="Times New Roman"/>
              </a:rPr>
            </a:br>
            <a:r>
              <a:rPr lang="ru-RU" sz="4000" dirty="0" smtClean="0">
                <a:solidFill>
                  <a:srgbClr val="111111"/>
                </a:solidFill>
                <a:effectLst/>
                <a:latin typeface="Arial"/>
                <a:ea typeface="Times New Roman"/>
              </a:rPr>
              <a:t> </a:t>
            </a:r>
            <a:r>
              <a:rPr lang="ru-RU" sz="4000" i="1" dirty="0" smtClean="0">
                <a:solidFill>
                  <a:srgbClr val="111111"/>
                </a:solidFill>
                <a:effectLst/>
                <a:latin typeface="Arial"/>
                <a:ea typeface="Times New Roman"/>
              </a:rPr>
              <a:t>«Отгадай из какой </a:t>
            </a:r>
            <a:r>
              <a:rPr lang="ru-RU" sz="4000" b="1" i="1" dirty="0" smtClean="0">
                <a:solidFill>
                  <a:srgbClr val="111111"/>
                </a:solidFill>
                <a:effectLst/>
                <a:latin typeface="Arial"/>
                <a:ea typeface="Times New Roman"/>
              </a:rPr>
              <a:t>сказки</a:t>
            </a:r>
            <a:r>
              <a:rPr lang="ru-RU" sz="4000" i="1" dirty="0" smtClean="0">
                <a:solidFill>
                  <a:srgbClr val="111111"/>
                </a:solidFill>
                <a:effectLst/>
                <a:latin typeface="Arial"/>
                <a:ea typeface="Times New Roman"/>
              </a:rPr>
              <a:t>»</a:t>
            </a:r>
            <a:r>
              <a:rPr lang="ru-RU" sz="4000" dirty="0" smtClean="0">
                <a:solidFill>
                  <a:srgbClr val="111111"/>
                </a:solidFill>
                <a:effectLst/>
                <a:latin typeface="Arial"/>
                <a:ea typeface="Times New Roman"/>
              </a:rPr>
              <a:t>.</a:t>
            </a:r>
            <a:r>
              <a:rPr lang="ru-RU" dirty="0" smtClean="0">
                <a:solidFill>
                  <a:srgbClr val="111111"/>
                </a:solidFill>
                <a:effectLst/>
                <a:latin typeface="Arial"/>
                <a:ea typeface="Times New Roman"/>
              </a:rPr>
              <a:t> 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15816" y="5718788"/>
            <a:ext cx="5857840" cy="1139212"/>
          </a:xfrm>
        </p:spPr>
        <p:txBody>
          <a:bodyPr>
            <a:noAutofit/>
          </a:bodyPr>
          <a:lstStyle/>
          <a:p>
            <a:pPr algn="ctr"/>
            <a:endParaRPr lang="ru-RU" sz="2000" dirty="0" smtClean="0">
              <a:solidFill>
                <a:schemeClr val="bg1"/>
              </a:solidFill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Подготовила воспитатель Григорьева А. А.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 г. Ростов-на- Дону 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33" y="1836440"/>
            <a:ext cx="7221408" cy="3755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2971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42" y="1737275"/>
            <a:ext cx="4536504" cy="352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853199"/>
            <a:ext cx="3998753" cy="2813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242505"/>
            <a:ext cx="8352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Bahnschrift SemiBold" panose="020B0502040204020203" pitchFamily="34" charset="0"/>
              </a:rPr>
              <a:t>Корней Иванович Чуковский – детский писатель, автор множества известных сказок.</a:t>
            </a:r>
            <a:endParaRPr lang="ru-RU" sz="3200" dirty="0">
              <a:solidFill>
                <a:srgbClr val="002060"/>
              </a:solidFill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154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764704"/>
            <a:ext cx="799288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 smtClean="0"/>
          </a:p>
          <a:p>
            <a:endParaRPr lang="ru-RU" sz="2400" dirty="0"/>
          </a:p>
          <a:p>
            <a:r>
              <a:rPr lang="ru-RU" sz="2400" dirty="0" smtClean="0"/>
              <a:t>-</a:t>
            </a:r>
            <a:r>
              <a:rPr lang="ru-RU" sz="4400" dirty="0" smtClean="0"/>
              <a:t>Муха, муха- цокотуха,</a:t>
            </a:r>
          </a:p>
          <a:p>
            <a:r>
              <a:rPr lang="ru-RU" sz="4400" dirty="0" smtClean="0"/>
              <a:t>Позолоченное брюхо.</a:t>
            </a:r>
          </a:p>
          <a:p>
            <a:r>
              <a:rPr lang="ru-RU" sz="4400" dirty="0" smtClean="0"/>
              <a:t>Муха по полю пошла,</a:t>
            </a:r>
          </a:p>
          <a:p>
            <a:r>
              <a:rPr lang="ru-RU" sz="4400" dirty="0" smtClean="0"/>
              <a:t>Муха денежку нашла…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840354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476672"/>
            <a:ext cx="6415820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1341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124744"/>
            <a:ext cx="842493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-Я кровожадный, </a:t>
            </a:r>
            <a:r>
              <a:rPr lang="ru-RU" sz="3600" dirty="0" smtClean="0"/>
              <a:t>я беспощадный</a:t>
            </a:r>
            <a:r>
              <a:rPr lang="ru-RU" sz="3600" dirty="0"/>
              <a:t>,</a:t>
            </a:r>
          </a:p>
          <a:p>
            <a:r>
              <a:rPr lang="ru-RU" sz="3600" dirty="0"/>
              <a:t>Я злой разбойник </a:t>
            </a:r>
            <a:r>
              <a:rPr lang="ru-RU" sz="3600" u="sng" dirty="0" smtClean="0"/>
              <a:t>(</a:t>
            </a:r>
            <a:r>
              <a:rPr lang="ru-RU" sz="3600" u="sng" dirty="0" err="1" smtClean="0"/>
              <a:t>Бармалей</a:t>
            </a:r>
            <a:r>
              <a:rPr lang="ru-RU" sz="3600" u="sng" dirty="0" smtClean="0"/>
              <a:t>!)</a:t>
            </a:r>
            <a:endParaRPr lang="ru-RU" sz="3600" u="sng" dirty="0"/>
          </a:p>
          <a:p>
            <a:r>
              <a:rPr lang="ru-RU" sz="3600" dirty="0"/>
              <a:t>И мне не надо</a:t>
            </a:r>
          </a:p>
          <a:p>
            <a:r>
              <a:rPr lang="ru-RU" sz="3600" dirty="0"/>
              <a:t>Ни марм</a:t>
            </a:r>
            <a:r>
              <a:rPr lang="ru-RU" sz="4400" dirty="0"/>
              <a:t>е</a:t>
            </a:r>
            <a:r>
              <a:rPr lang="ru-RU" sz="3600" dirty="0"/>
              <a:t>лада,</a:t>
            </a:r>
          </a:p>
          <a:p>
            <a:r>
              <a:rPr lang="ru-RU" sz="3600" dirty="0"/>
              <a:t>Ни шоколада,</a:t>
            </a:r>
          </a:p>
          <a:p>
            <a:r>
              <a:rPr lang="ru-RU" sz="3600" dirty="0"/>
              <a:t>А только маленьких,</a:t>
            </a:r>
          </a:p>
          <a:p>
            <a:r>
              <a:rPr lang="ru-RU" sz="3600" dirty="0"/>
              <a:t>Да, очень маленьких детей!</a:t>
            </a:r>
          </a:p>
        </p:txBody>
      </p:sp>
    </p:spTree>
    <p:extLst>
      <p:ext uri="{BB962C8B-B14F-4D97-AF65-F5344CB8AC3E}">
        <p14:creationId xmlns:p14="http://schemas.microsoft.com/office/powerpoint/2010/main" val="2904154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38200"/>
            <a:ext cx="68580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52809" y="847809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Бармалей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024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76672"/>
            <a:ext cx="734481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У меня зазвонил телефон,</a:t>
            </a:r>
          </a:p>
          <a:p>
            <a:r>
              <a:rPr lang="ru-RU" sz="4400" dirty="0"/>
              <a:t>-Кто говорит?</a:t>
            </a:r>
          </a:p>
          <a:p>
            <a:r>
              <a:rPr lang="ru-RU" sz="4400" dirty="0"/>
              <a:t>-Слон.</a:t>
            </a:r>
          </a:p>
          <a:p>
            <a:r>
              <a:rPr lang="ru-RU" sz="4400" dirty="0"/>
              <a:t>-От куда?</a:t>
            </a:r>
          </a:p>
          <a:p>
            <a:r>
              <a:rPr lang="ru-RU" sz="4400" dirty="0"/>
              <a:t>-О верблюда</a:t>
            </a:r>
          </a:p>
          <a:p>
            <a:r>
              <a:rPr lang="ru-RU" sz="4400" dirty="0"/>
              <a:t>-Что вам надо?</a:t>
            </a:r>
          </a:p>
          <a:p>
            <a:r>
              <a:rPr lang="ru-RU" sz="4400" dirty="0"/>
              <a:t>-Шоколада.</a:t>
            </a:r>
          </a:p>
        </p:txBody>
      </p:sp>
    </p:spTree>
    <p:extLst>
      <p:ext uri="{BB962C8B-B14F-4D97-AF65-F5344CB8AC3E}">
        <p14:creationId xmlns:p14="http://schemas.microsoft.com/office/powerpoint/2010/main" val="3671187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16632"/>
            <a:ext cx="4814863" cy="6085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404664"/>
            <a:ext cx="216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599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124744"/>
            <a:ext cx="655272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-Уж не буду, уж не буду</a:t>
            </a:r>
          </a:p>
          <a:p>
            <a:r>
              <a:rPr lang="ru-RU" sz="4400" dirty="0"/>
              <a:t>Я посуду обижать.</a:t>
            </a:r>
          </a:p>
          <a:p>
            <a:r>
              <a:rPr lang="ru-RU" sz="4400" dirty="0"/>
              <a:t>Буду, буду я посуду</a:t>
            </a:r>
          </a:p>
          <a:p>
            <a:r>
              <a:rPr lang="ru-RU" sz="4400" dirty="0"/>
              <a:t>И любить и уважать!</a:t>
            </a:r>
          </a:p>
        </p:txBody>
      </p:sp>
    </p:spTree>
    <p:extLst>
      <p:ext uri="{BB962C8B-B14F-4D97-AF65-F5344CB8AC3E}">
        <p14:creationId xmlns:p14="http://schemas.microsoft.com/office/powerpoint/2010/main" val="835633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32654"/>
            <a:ext cx="5476254" cy="5837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464765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Бабушка Федора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922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1124744"/>
            <a:ext cx="604867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Одеяло убежало,</a:t>
            </a:r>
          </a:p>
          <a:p>
            <a:r>
              <a:rPr lang="ru-RU" sz="4400" dirty="0"/>
              <a:t>Улетела простыня,</a:t>
            </a:r>
          </a:p>
          <a:p>
            <a:r>
              <a:rPr lang="ru-RU" sz="4400" dirty="0"/>
              <a:t>И подушка,</a:t>
            </a:r>
          </a:p>
          <a:p>
            <a:r>
              <a:rPr lang="ru-RU" sz="4400" dirty="0"/>
              <a:t>Как лягушка,</a:t>
            </a:r>
          </a:p>
          <a:p>
            <a:r>
              <a:rPr lang="ru-RU" sz="4400" dirty="0"/>
              <a:t>Убежала от меня…</a:t>
            </a:r>
          </a:p>
        </p:txBody>
      </p:sp>
    </p:spTree>
    <p:extLst>
      <p:ext uri="{BB962C8B-B14F-4D97-AF65-F5344CB8AC3E}">
        <p14:creationId xmlns:p14="http://schemas.microsoft.com/office/powerpoint/2010/main" val="1638276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16632"/>
            <a:ext cx="4464496" cy="6394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472992"/>
            <a:ext cx="4176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Мойдодыр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220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59632" y="548680"/>
            <a:ext cx="712879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+mj-lt"/>
                <a:cs typeface="Times New Roman" panose="02020603050405020304" pitchFamily="18" charset="0"/>
              </a:rPr>
              <a:t>Но однажды поутру</a:t>
            </a:r>
          </a:p>
          <a:p>
            <a:r>
              <a:rPr lang="ru-RU" sz="4400" dirty="0">
                <a:latin typeface="+mj-lt"/>
                <a:cs typeface="Times New Roman" panose="02020603050405020304" pitchFamily="18" charset="0"/>
              </a:rPr>
              <a:t>Прискакала кенгуру,</a:t>
            </a:r>
          </a:p>
          <a:p>
            <a:r>
              <a:rPr lang="ru-RU" sz="4400" dirty="0">
                <a:latin typeface="+mj-lt"/>
                <a:cs typeface="Times New Roman" panose="02020603050405020304" pitchFamily="18" charset="0"/>
              </a:rPr>
              <a:t>Увидала усача,</a:t>
            </a:r>
          </a:p>
          <a:p>
            <a:r>
              <a:rPr lang="ru-RU" sz="4400" dirty="0">
                <a:latin typeface="+mj-lt"/>
                <a:cs typeface="Times New Roman" panose="02020603050405020304" pitchFamily="18" charset="0"/>
              </a:rPr>
              <a:t>Закричала сгоряча:</a:t>
            </a:r>
          </a:p>
          <a:p>
            <a:r>
              <a:rPr lang="ru-RU" sz="4400" dirty="0">
                <a:latin typeface="+mj-lt"/>
                <a:cs typeface="Times New Roman" panose="02020603050405020304" pitchFamily="18" charset="0"/>
              </a:rPr>
              <a:t>«Разве это великан?</a:t>
            </a:r>
          </a:p>
          <a:p>
            <a:r>
              <a:rPr lang="ru-RU" sz="4400" dirty="0">
                <a:latin typeface="+mj-lt"/>
                <a:cs typeface="Times New Roman" panose="02020603050405020304" pitchFamily="18" charset="0"/>
              </a:rPr>
              <a:t>(Ха-ха ха!) </a:t>
            </a:r>
            <a:endParaRPr lang="ru-RU" sz="4400" dirty="0" smtClean="0">
              <a:latin typeface="+mj-lt"/>
              <a:cs typeface="Times New Roman" panose="02020603050405020304" pitchFamily="18" charset="0"/>
            </a:endParaRPr>
          </a:p>
          <a:p>
            <a:r>
              <a:rPr lang="ru-RU" sz="4400" dirty="0" smtClean="0">
                <a:latin typeface="+mj-lt"/>
                <a:cs typeface="Times New Roman" panose="02020603050405020304" pitchFamily="18" charset="0"/>
              </a:rPr>
              <a:t>Это </a:t>
            </a:r>
            <a:r>
              <a:rPr lang="ru-RU" sz="4400" dirty="0">
                <a:latin typeface="+mj-lt"/>
                <a:cs typeface="Times New Roman" panose="02020603050405020304" pitchFamily="18" charset="0"/>
              </a:rPr>
              <a:t>просто </a:t>
            </a:r>
            <a:r>
              <a:rPr lang="ru-RU" sz="4400" u="sng" dirty="0">
                <a:latin typeface="+mj-lt"/>
                <a:cs typeface="Times New Roman" panose="02020603050405020304" pitchFamily="18" charset="0"/>
              </a:rPr>
              <a:t>таракан</a:t>
            </a:r>
            <a:r>
              <a:rPr lang="ru-RU" sz="4400" dirty="0">
                <a:latin typeface="+mj-lt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449827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620688"/>
            <a:ext cx="5194253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908720"/>
            <a:ext cx="29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Тараканище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1296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193629"/>
            <a:ext cx="770485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/>
              <a:t>Приходи к нему лечиться</a:t>
            </a:r>
          </a:p>
          <a:p>
            <a:r>
              <a:rPr lang="ru-RU" sz="4400" dirty="0" smtClean="0"/>
              <a:t>И корова, и волчица,</a:t>
            </a:r>
          </a:p>
          <a:p>
            <a:r>
              <a:rPr lang="ru-RU" sz="4400" dirty="0" smtClean="0"/>
              <a:t>И жучок, и червячок,</a:t>
            </a:r>
          </a:p>
          <a:p>
            <a:r>
              <a:rPr lang="ru-RU" sz="4400" dirty="0" smtClean="0"/>
              <a:t>И медведица!</a:t>
            </a:r>
          </a:p>
          <a:p>
            <a:r>
              <a:rPr lang="ru-RU" sz="4400" dirty="0" smtClean="0"/>
              <a:t>Всех излечит, исцелит</a:t>
            </a:r>
          </a:p>
          <a:p>
            <a:r>
              <a:rPr lang="ru-RU" sz="4400" dirty="0" smtClean="0"/>
              <a:t>Добрый доктор </a:t>
            </a:r>
            <a:r>
              <a:rPr lang="ru-RU" sz="4400" u="sng" dirty="0" smtClean="0"/>
              <a:t>Айболит!</a:t>
            </a:r>
            <a:endParaRPr lang="ru-RU" sz="4400" u="sng" dirty="0"/>
          </a:p>
        </p:txBody>
      </p:sp>
    </p:spTree>
    <p:extLst>
      <p:ext uri="{BB962C8B-B14F-4D97-AF65-F5344CB8AC3E}">
        <p14:creationId xmlns:p14="http://schemas.microsoft.com/office/powerpoint/2010/main" val="11146356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32656"/>
            <a:ext cx="4441676" cy="592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908720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Доктор Айболит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3164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4784" y="260648"/>
            <a:ext cx="757564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/>
              <a:t>Но весёлые зверята -</a:t>
            </a:r>
          </a:p>
          <a:p>
            <a:r>
              <a:rPr lang="ru-RU" sz="4400" dirty="0" smtClean="0"/>
              <a:t>Поросята, медвежата -</a:t>
            </a:r>
          </a:p>
          <a:p>
            <a:r>
              <a:rPr lang="ru-RU" sz="4400" dirty="0" smtClean="0"/>
              <a:t>Пуще прежнего шалят,</a:t>
            </a:r>
          </a:p>
          <a:p>
            <a:r>
              <a:rPr lang="ru-RU" sz="4400" dirty="0" smtClean="0"/>
              <a:t>Зайца слушать не хотят.</a:t>
            </a:r>
          </a:p>
          <a:p>
            <a:r>
              <a:rPr lang="ru-RU" sz="4400" dirty="0" smtClean="0"/>
              <a:t>Рыбы по полю гуляют,</a:t>
            </a:r>
          </a:p>
          <a:p>
            <a:r>
              <a:rPr lang="ru-RU" sz="4400" dirty="0" smtClean="0"/>
              <a:t>Жабы по небу летают,</a:t>
            </a:r>
          </a:p>
          <a:p>
            <a:r>
              <a:rPr lang="ru-RU" sz="4400" dirty="0" smtClean="0"/>
              <a:t>Мыши кошку изловили,</a:t>
            </a:r>
          </a:p>
          <a:p>
            <a:r>
              <a:rPr lang="ru-RU" sz="4400" dirty="0" smtClean="0"/>
              <a:t>В мышеловку посадили.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5533997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7" y="260647"/>
            <a:ext cx="5141346" cy="638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59632" y="764704"/>
            <a:ext cx="2736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Путаница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2224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1621542"/>
            <a:ext cx="63367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</a:t>
            </a: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0281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187</TotalTime>
  <Words>241</Words>
  <Application>Microsoft Office PowerPoint</Application>
  <PresentationFormat>Экран (4:3)</PresentationFormat>
  <Paragraphs>63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Открытая</vt:lpstr>
      <vt:lpstr>Викторина по сказкам  К.И. Чуковского  «Отгадай из какой сказки». 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 по сказкам  К.И. Чуковского  «Отгадай из какой сказки».</dc:title>
  <dc:creator>toll</dc:creator>
  <cp:lastModifiedBy>toll</cp:lastModifiedBy>
  <cp:revision>12</cp:revision>
  <dcterms:created xsi:type="dcterms:W3CDTF">2019-02-16T14:56:26Z</dcterms:created>
  <dcterms:modified xsi:type="dcterms:W3CDTF">2019-02-18T15:57:48Z</dcterms:modified>
</cp:coreProperties>
</file>